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69" r:id="rId2"/>
    <p:sldId id="374" r:id="rId3"/>
    <p:sldId id="399" r:id="rId4"/>
    <p:sldId id="400" r:id="rId5"/>
    <p:sldId id="401" r:id="rId6"/>
    <p:sldId id="402" r:id="rId7"/>
    <p:sldId id="365" r:id="rId8"/>
    <p:sldId id="398" r:id="rId9"/>
    <p:sldId id="356" r:id="rId10"/>
    <p:sldId id="364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E6FFF2"/>
    <a:srgbClr val="33A07C"/>
    <a:srgbClr val="E1F2FF"/>
    <a:srgbClr val="F7FCFF"/>
    <a:srgbClr val="FAFCBC"/>
    <a:srgbClr val="F49F94"/>
    <a:srgbClr val="FBDDD9"/>
    <a:srgbClr val="F5F5F5"/>
    <a:srgbClr val="F8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979" autoAdjust="0"/>
  </p:normalViewPr>
  <p:slideViewPr>
    <p:cSldViewPr snapToGrid="0" showGuides="1">
      <p:cViewPr>
        <p:scale>
          <a:sx n="50" d="100"/>
          <a:sy n="50" d="100"/>
        </p:scale>
        <p:origin x="1325" y="571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DCB8-EE69-8D64-2E5E-FB1E68DC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298606-A02A-A006-2C87-440F3D051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15613-097D-E982-207F-06B59C1F7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CB3AA-FD21-9FC1-0116-24F86F64A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9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slide" Target="slide9.xml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slide" Target="slide9.xml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9.wdp"/><Relationship Id="rId18" Type="http://schemas.openxmlformats.org/officeDocument/2006/relationships/image" Target="../media/image3.png"/><Relationship Id="rId3" Type="http://schemas.openxmlformats.org/officeDocument/2006/relationships/slide" Target="slide9.xml"/><Relationship Id="rId7" Type="http://schemas.microsoft.com/office/2007/relationships/hdphoto" Target="../media/hdphoto8.wdp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jpeg"/><Relationship Id="rId5" Type="http://schemas.openxmlformats.org/officeDocument/2006/relationships/image" Target="../media/image27.jp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3" Type="http://schemas.openxmlformats.org/officeDocument/2006/relationships/image" Target="../media/image26.png"/><Relationship Id="rId7" Type="http://schemas.openxmlformats.org/officeDocument/2006/relationships/image" Target="../media/image32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41.jpeg"/><Relationship Id="rId5" Type="http://schemas.openxmlformats.org/officeDocument/2006/relationships/image" Target="../media/image28.png"/><Relationship Id="rId10" Type="http://schemas.openxmlformats.org/officeDocument/2006/relationships/image" Target="../media/image40.png"/><Relationship Id="rId4" Type="http://schemas.openxmlformats.org/officeDocument/2006/relationships/image" Target="../media/image27.jp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B1B121F9-F52E-5EE4-40AE-7821A37B3691}"/>
              </a:ext>
            </a:extLst>
          </p:cNvPr>
          <p:cNvSpPr txBox="1"/>
          <p:nvPr/>
        </p:nvSpPr>
        <p:spPr>
          <a:xfrm>
            <a:off x="337037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EDFE4F-3DF7-E63B-5427-C1A2ED8DB308}"/>
              </a:ext>
            </a:extLst>
          </p:cNvPr>
          <p:cNvSpPr txBox="1"/>
          <p:nvPr/>
        </p:nvSpPr>
        <p:spPr>
          <a:xfrm>
            <a:off x="6359526" y="1063780"/>
            <a:ext cx="5495438" cy="56053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757C29-CECD-E801-601B-490BFDD8E5B7}"/>
              </a:ext>
            </a:extLst>
          </p:cNvPr>
          <p:cNvSpPr/>
          <p:nvPr/>
        </p:nvSpPr>
        <p:spPr>
          <a:xfrm>
            <a:off x="336000" y="188912"/>
            <a:ext cx="11520000" cy="648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81696"/>
              <a:chOff x="450266" y="1744161"/>
              <a:chExt cx="5421634" cy="158169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672480" cy="790848"/>
                <a:chOff x="1568943" y="1626154"/>
                <a:chExt cx="3672480" cy="7908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672480" cy="636960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E5D2A7-B36C-0FDB-DA5F-C5EC5D5BFCFB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37" y="3882280"/>
              <a:ext cx="4954325" cy="2786808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F4910D-5A2F-97FF-DB46-12E67FB66091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673DD9-8F83-8301-A953-6EEEB7239A7C}"/>
              </a:ext>
            </a:extLst>
          </p:cNvPr>
          <p:cNvGrpSpPr/>
          <p:nvPr/>
        </p:nvGrpSpPr>
        <p:grpSpPr>
          <a:xfrm>
            <a:off x="6096000" y="3882280"/>
            <a:ext cx="2385140" cy="396802"/>
            <a:chOff x="5820074" y="3882280"/>
            <a:chExt cx="2385140" cy="3968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018ABE-5052-230B-12A0-0DFA6FAB139F}"/>
                </a:ext>
              </a:extLst>
            </p:cNvPr>
            <p:cNvSpPr txBox="1"/>
            <p:nvPr/>
          </p:nvSpPr>
          <p:spPr>
            <a:xfrm>
              <a:off x="6143184" y="4080681"/>
              <a:ext cx="206203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전투시스템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역기획서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 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링크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42608B6B-484F-5320-6087-7A90EBA5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0074" y="3882280"/>
              <a:ext cx="323110" cy="39680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4E04A-983F-1CEF-DB64-02C517E1D560}"/>
              </a:ext>
            </a:extLst>
          </p:cNvPr>
          <p:cNvGrpSpPr/>
          <p:nvPr/>
        </p:nvGrpSpPr>
        <p:grpSpPr>
          <a:xfrm>
            <a:off x="337037" y="3882280"/>
            <a:ext cx="1583670" cy="378614"/>
            <a:chOff x="6180667" y="4927067"/>
            <a:chExt cx="1583670" cy="3786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87911-6DCA-BAD7-5021-78E0A1CC7CAE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EBDD65E-6F0A-A13A-61AE-624585578853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E38AF-DE35-7FC1-8E29-86F3291A0C0A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아크패시브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6F33D0-5651-E054-D6E3-612F0EEE85E0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D4FFE5-D98D-74BF-EF40-E34A6DE743DE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F20F-8E13-5C0E-6BB5-BE377DE5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D97E04A-665A-D0FA-C09C-E8D299E0BAF3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409D05-3D34-B21D-A8C7-54AA9990D39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46898E4-CEAF-D935-6BF4-8EDB69C56C4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41C3D09-0762-C8B7-DD4C-D53C9D98CCF9}"/>
              </a:ext>
            </a:extLst>
          </p:cNvPr>
          <p:cNvGrpSpPr/>
          <p:nvPr/>
        </p:nvGrpSpPr>
        <p:grpSpPr>
          <a:xfrm>
            <a:off x="335542" y="1170134"/>
            <a:ext cx="5500800" cy="4839970"/>
            <a:chOff x="335542" y="1380093"/>
            <a:chExt cx="5500800" cy="483997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50" name="그림 49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338DE23-BD74-FA46-E338-ADE5DFF2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35542" y="1401172"/>
              <a:ext cx="5500799" cy="479781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21CC699-7E8F-4753-67A4-F3213089E4E4}"/>
                </a:ext>
              </a:extLst>
            </p:cNvPr>
            <p:cNvSpPr/>
            <p:nvPr/>
          </p:nvSpPr>
          <p:spPr>
            <a:xfrm>
              <a:off x="335542" y="1380093"/>
              <a:ext cx="5500800" cy="483997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0D5CB3-C6F9-EC44-1965-6BB794222460}"/>
              </a:ext>
            </a:extLst>
          </p:cNvPr>
          <p:cNvGrpSpPr/>
          <p:nvPr/>
        </p:nvGrpSpPr>
        <p:grpSpPr>
          <a:xfrm>
            <a:off x="6228081" y="1170134"/>
            <a:ext cx="5626884" cy="2127661"/>
            <a:chOff x="6253364" y="1145841"/>
            <a:chExt cx="5598161" cy="2116800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CCD9198-3965-EA0F-4014-8F05599B6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53365" y="1145841"/>
              <a:ext cx="5598160" cy="211551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7C9C8BE-A1BD-05A6-0DD1-0C439C9F5887}"/>
                </a:ext>
              </a:extLst>
            </p:cNvPr>
            <p:cNvSpPr/>
            <p:nvPr/>
          </p:nvSpPr>
          <p:spPr>
            <a:xfrm>
              <a:off x="6253364" y="1145841"/>
              <a:ext cx="5598160" cy="21168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8E1EB2-2CCF-3B75-36F5-01976AC3540F}"/>
              </a:ext>
            </a:extLst>
          </p:cNvPr>
          <p:cNvGrpSpPr/>
          <p:nvPr/>
        </p:nvGrpSpPr>
        <p:grpSpPr>
          <a:xfrm>
            <a:off x="6228081" y="3846913"/>
            <a:ext cx="5626800" cy="2163191"/>
            <a:chOff x="6228164" y="3595178"/>
            <a:chExt cx="5626800" cy="2163191"/>
          </a:xfrm>
          <a:effectLst>
            <a:glow rad="190500">
              <a:schemeClr val="bg1">
                <a:alpha val="80000"/>
              </a:schemeClr>
            </a:glow>
          </a:effectLst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B7D892A-C1EA-377D-1CD9-34593694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28164" y="3595178"/>
              <a:ext cx="5626800" cy="2163191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31CB6EE-51F4-7E27-DE12-DE6FC2CD9035}"/>
                </a:ext>
              </a:extLst>
            </p:cNvPr>
            <p:cNvSpPr/>
            <p:nvPr/>
          </p:nvSpPr>
          <p:spPr>
            <a:xfrm>
              <a:off x="6228164" y="3595178"/>
              <a:ext cx="5626800" cy="216319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ED822D-063E-7281-000C-B5E877D92E7B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D17287-5518-B872-61F3-24FB85CB8CBB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3D2AD2-7CA1-8460-3F65-F108781687D0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D4FB27D-086C-79FD-3EFF-F4A02DA8F5A3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671BF-B0F2-607B-63A1-A36A1A282C9E}"/>
              </a:ext>
            </a:extLst>
          </p:cNvPr>
          <p:cNvGrpSpPr/>
          <p:nvPr/>
        </p:nvGrpSpPr>
        <p:grpSpPr>
          <a:xfrm>
            <a:off x="335542" y="1170134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6069F7-571E-3BF6-5B4C-16D74DC3D31D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E8BA-3FF4-9487-81DC-F39B7857690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7B502B-8855-211C-0019-AFD63F876C3C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73C9E4-E327-3CBF-8019-CC8F0EA395F9}"/>
              </a:ext>
            </a:extLst>
          </p:cNvPr>
          <p:cNvGrpSpPr/>
          <p:nvPr/>
        </p:nvGrpSpPr>
        <p:grpSpPr>
          <a:xfrm>
            <a:off x="6228081" y="1170134"/>
            <a:ext cx="774155" cy="378614"/>
            <a:chOff x="433156" y="947024"/>
            <a:chExt cx="774155" cy="3786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28C433-094D-BCE5-F556-6E81B757C891}"/>
                </a:ext>
              </a:extLst>
            </p:cNvPr>
            <p:cNvSpPr txBox="1"/>
            <p:nvPr/>
          </p:nvSpPr>
          <p:spPr>
            <a:xfrm>
              <a:off x="584676" y="1099047"/>
              <a:ext cx="622635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스키마</a:t>
              </a:r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46368-7179-713F-4566-68D13491D42A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ED700-524E-BF85-F8DD-57D039758EF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2C55BF-042F-C0D3-D4EE-E39764883F44}"/>
              </a:ext>
            </a:extLst>
          </p:cNvPr>
          <p:cNvGrpSpPr/>
          <p:nvPr/>
        </p:nvGrpSpPr>
        <p:grpSpPr>
          <a:xfrm>
            <a:off x="6228081" y="3846913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BE5B80-899B-8C85-0D91-D5A40D7E234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345179-86B5-0750-7322-3AA606EA1C5D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67A76E-ADC6-E7C0-DCDF-A0312ECCA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16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AAB5D5B-C5BC-B777-CA2E-7F5C2B8D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1" y="1668991"/>
            <a:ext cx="5628957" cy="470809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FE3C8E-F9C3-B221-3119-2D1180BDADE8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51CDD74-6199-D114-CE8E-63F01703491A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8AB1872-5239-6D71-5DCC-47719A852475}"/>
              </a:ext>
            </a:extLst>
          </p:cNvPr>
          <p:cNvSpPr txBox="1"/>
          <p:nvPr/>
        </p:nvSpPr>
        <p:spPr>
          <a:xfrm>
            <a:off x="10542102" y="250468"/>
            <a:ext cx="1312860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 action="ppaction://hlinksldjump" tooltip="포트폴리오 목록 보기"/>
              </a:rPr>
              <a:t>전체 포트폴리오 목록 보기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8" y="5318143"/>
            <a:ext cx="1723228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42F6-CF93-65D4-D24A-4899FCA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BC9D12-21AD-CCC0-7F48-D589C64B8E78}"/>
              </a:ext>
            </a:extLst>
          </p:cNvPr>
          <p:cNvSpPr txBox="1"/>
          <p:nvPr/>
        </p:nvSpPr>
        <p:spPr>
          <a:xfrm>
            <a:off x="336000" y="188912"/>
            <a:ext cx="1984518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전체 포트폴리오 목록 </a:t>
            </a:r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링크</a:t>
            </a:r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)</a:t>
            </a:r>
            <a:endParaRPr lang="ko-KR" altLang="en-US" sz="1400" dirty="0">
              <a:latin typeface="페이퍼로지 7 Bold" pitchFamily="2" charset="-127"/>
              <a:ea typeface="페이퍼로지 7 Bold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E51435-2004-EB91-3950-7F1BCE026011}"/>
              </a:ext>
            </a:extLst>
          </p:cNvPr>
          <p:cNvCxnSpPr>
            <a:cxnSpLocks/>
          </p:cNvCxnSpPr>
          <p:nvPr/>
        </p:nvCxnSpPr>
        <p:spPr>
          <a:xfrm>
            <a:off x="336000" y="480918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6195FD-2C33-BD01-6545-3FCB2DF09F89}"/>
              </a:ext>
            </a:extLst>
          </p:cNvPr>
          <p:cNvGrpSpPr/>
          <p:nvPr/>
        </p:nvGrpSpPr>
        <p:grpSpPr>
          <a:xfrm>
            <a:off x="336000" y="612838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A85157-BAAD-31B9-8C23-09867F269786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3C9A5-69E6-EA98-80D4-C08BF3781E4E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개인 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작업물</a:t>
              </a:r>
              <a:endPara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92A821-171E-0D9B-955F-FC618CC6D0BC}"/>
              </a:ext>
            </a:extLst>
          </p:cNvPr>
          <p:cNvSpPr/>
          <p:nvPr/>
        </p:nvSpPr>
        <p:spPr>
          <a:xfrm>
            <a:off x="9456157" y="4195345"/>
            <a:ext cx="2399843" cy="24737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F5A463-CABF-42E4-35F5-462CFC70B1CF}"/>
              </a:ext>
            </a:extLst>
          </p:cNvPr>
          <p:cNvGrpSpPr/>
          <p:nvPr/>
        </p:nvGrpSpPr>
        <p:grpSpPr>
          <a:xfrm>
            <a:off x="336000" y="3975593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E6BB26-22CB-73D8-776D-9A3FFC41E90A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D9B54-340A-7AD9-C7BD-5706FAD81CBD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314551-0A7A-964A-648F-A3FC752ED340}"/>
              </a:ext>
            </a:extLst>
          </p:cNvPr>
          <p:cNvGrpSpPr/>
          <p:nvPr/>
        </p:nvGrpSpPr>
        <p:grpSpPr>
          <a:xfrm>
            <a:off x="9371595" y="3807732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9AD62-2DD3-BB7D-4EC1-EE09DD465B58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49C091-47D6-7A30-B6B7-C6A47247F554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F9E7C99-FAF2-9D04-8EA6-97C84B6D2A00}"/>
              </a:ext>
            </a:extLst>
          </p:cNvPr>
          <p:cNvGrpSpPr/>
          <p:nvPr/>
        </p:nvGrpSpPr>
        <p:grpSpPr>
          <a:xfrm>
            <a:off x="336000" y="4414802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FF7F3FF-EDB3-84EB-6442-16EC84BA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64F154-29CC-4A6F-0FB0-CD829B97C2C9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 The Prophet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D8BF9B-895D-2D2A-A511-DCBDED73553B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A5C0C6-A8B5-E92C-D7DD-4FB02402CCA8}"/>
                </a:ext>
              </a:extLst>
            </p:cNvPr>
            <p:cNvSpPr txBox="1"/>
            <p:nvPr/>
          </p:nvSpPr>
          <p:spPr>
            <a:xfrm>
              <a:off x="276384" y="6318817"/>
              <a:ext cx="221535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및 개발 제안서 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244765-1C69-8570-1141-1ADBA55F0341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1EE1020-CF71-DE08-E642-24D771F5DF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55D7296-2023-63EE-E1B6-CA879C7C396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0CFD030-6D48-60B9-797F-61D0BCBC5D9B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1F9A962F-5853-36F1-B059-406984A4DBC9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07A7BD-73EB-5992-D81A-404E02339225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E336F3-3C0B-FAC9-231F-A0EC12F4887D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83A3654-73D8-6A74-7339-B66EEA7CBA78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43CB965-163E-343F-31E3-4379C1B69138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AF05268-0191-69D2-5362-DD6DC8B6E0B3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46639ED-F74D-4745-7FBD-9D41F575D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3708FE-EE38-2A1D-23F5-C09EE813081B}"/>
              </a:ext>
            </a:extLst>
          </p:cNvPr>
          <p:cNvGrpSpPr/>
          <p:nvPr/>
        </p:nvGrpSpPr>
        <p:grpSpPr>
          <a:xfrm>
            <a:off x="3192558" y="4414802"/>
            <a:ext cx="2689200" cy="2254285"/>
            <a:chOff x="3192558" y="4414802"/>
            <a:chExt cx="2689200" cy="2254285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1106131A-357B-2F53-2DFC-25DEF621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310" r="57" b="52849"/>
            <a:stretch>
              <a:fillRect/>
            </a:stretch>
          </p:blipFill>
          <p:spPr>
            <a:xfrm>
              <a:off x="3192558" y="4414802"/>
              <a:ext cx="2687667" cy="112517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4A4F27F-A574-FA89-C550-59A2104754BB}"/>
                </a:ext>
              </a:extLst>
            </p:cNvPr>
            <p:cNvSpPr txBox="1"/>
            <p:nvPr/>
          </p:nvSpPr>
          <p:spPr>
            <a:xfrm>
              <a:off x="3276854" y="5616602"/>
              <a:ext cx="8223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70F79E-8AF9-3708-0A8D-645F2B25F5C3}"/>
                </a:ext>
              </a:extLst>
            </p:cNvPr>
            <p:cNvSpPr txBox="1"/>
            <p:nvPr/>
          </p:nvSpPr>
          <p:spPr>
            <a:xfrm>
              <a:off x="3276854" y="5857104"/>
              <a:ext cx="2010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병기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en-US" altLang="ko-KR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들과 함께 세상을 구원하라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B99E208-6A40-0C24-32A1-6012B71E69D9}"/>
                </a:ext>
              </a:extLst>
            </p:cNvPr>
            <p:cNvSpPr txBox="1"/>
            <p:nvPr/>
          </p:nvSpPr>
          <p:spPr>
            <a:xfrm>
              <a:off x="3276854" y="6282304"/>
              <a:ext cx="143148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AEAFA6F-A071-EDF5-F258-FE9E8658CC6C}"/>
                </a:ext>
              </a:extLst>
            </p:cNvPr>
            <p:cNvGrpSpPr/>
            <p:nvPr/>
          </p:nvGrpSpPr>
          <p:grpSpPr>
            <a:xfrm>
              <a:off x="3192558" y="4414802"/>
              <a:ext cx="2687667" cy="2254285"/>
              <a:chOff x="331893" y="4041538"/>
              <a:chExt cx="2687667" cy="2254285"/>
            </a:xfrm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983DE421-9F5D-4A0F-D6C2-03D7009547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E4522166-CCC1-B8C6-0A45-CAA831B76A6A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3" name="그림 132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2C1EE71-118A-0817-DCFE-011D81C1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41604" y="5252148"/>
              <a:ext cx="569595" cy="226695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F866B49-8633-03E5-2091-810780419ECC}"/>
                </a:ext>
              </a:extLst>
            </p:cNvPr>
            <p:cNvGrpSpPr/>
            <p:nvPr/>
          </p:nvGrpSpPr>
          <p:grpSpPr>
            <a:xfrm>
              <a:off x="3276854" y="6066828"/>
              <a:ext cx="1320253" cy="144251"/>
              <a:chOff x="3319557" y="5837015"/>
              <a:chExt cx="1320253" cy="144251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87E90A-CD57-4D02-759E-37C032E92036}"/>
                  </a:ext>
                </a:extLst>
              </p:cNvPr>
              <p:cNvSpPr txBox="1"/>
              <p:nvPr/>
            </p:nvSpPr>
            <p:spPr>
              <a:xfrm>
                <a:off x="3319557" y="5837015"/>
                <a:ext cx="575751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핵 앤 슬래시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D6B4AF7-E80A-6CC6-CD26-D5986B71F2E1}"/>
                  </a:ext>
                </a:extLst>
              </p:cNvPr>
              <p:cNvSpPr txBox="1"/>
              <p:nvPr/>
            </p:nvSpPr>
            <p:spPr>
              <a:xfrm>
                <a:off x="4000333" y="5837015"/>
                <a:ext cx="639477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 수집형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F75B6A2-E3A2-EBB5-7975-B68540768232}"/>
                  </a:ext>
                </a:extLst>
              </p:cNvPr>
              <p:cNvSpPr txBox="1"/>
              <p:nvPr/>
            </p:nvSpPr>
            <p:spPr>
              <a:xfrm>
                <a:off x="3895308" y="5837140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42A3B30-7600-0D5A-6EAF-EE63E2E72DE5}"/>
                </a:ext>
              </a:extLst>
            </p:cNvPr>
            <p:cNvSpPr txBox="1"/>
            <p:nvPr/>
          </p:nvSpPr>
          <p:spPr>
            <a:xfrm>
              <a:off x="3276854" y="6476639"/>
              <a:ext cx="124072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24.04.02 ~ 24.04.16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29AA93C-A619-F133-1389-F9EA12CE5887}"/>
                </a:ext>
              </a:extLst>
            </p:cNvPr>
            <p:cNvCxnSpPr>
              <a:cxnSpLocks/>
            </p:cNvCxnSpPr>
            <p:nvPr/>
          </p:nvCxnSpPr>
          <p:spPr>
            <a:xfrm>
              <a:off x="3192558" y="5539981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D0F029D-F2C3-2BAE-76E9-0F50F7F71F87}"/>
              </a:ext>
            </a:extLst>
          </p:cNvPr>
          <p:cNvGrpSpPr/>
          <p:nvPr/>
        </p:nvGrpSpPr>
        <p:grpSpPr>
          <a:xfrm>
            <a:off x="6050650" y="4414802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3B39C1-D2F5-9013-4E34-3200C19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A9706-2520-9210-34BC-E6C04FF57962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A49AFE-BE5F-9D63-6443-2D3FC3A2E62A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698487-1288-278E-1270-8879FCDE37E1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C9A7A99-18DF-62A6-F934-E8924D7F2482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6DC339B-37EF-1C49-FA32-9EDFEC9744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F0B7C-0DCA-8FB6-680A-A2BA738C964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E0D33E-B366-DFD9-5F4D-4F05A42FD6D7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431BF3-7E3F-0D73-7A17-03A0A34F3C3C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C09D2-80A4-1427-7449-C01FE3F62618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C0DA63-225B-B480-88B6-AA0060014BE7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34992C-B072-A79A-C15D-1E38F819F28E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CAEEC7C7-3FA4-9263-CEDD-8584DEBB01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5374224-3A28-C866-C41C-B4850525CBBA}"/>
              </a:ext>
            </a:extLst>
          </p:cNvPr>
          <p:cNvGrpSpPr/>
          <p:nvPr/>
        </p:nvGrpSpPr>
        <p:grpSpPr>
          <a:xfrm>
            <a:off x="6819163" y="930730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1F3533E-4BD5-3064-13E1-2E2C092A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E15A646-97B5-B4F7-756A-DF807C8B18FE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ADD30B2-7AAC-819E-A02E-1A7AC30DD6C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189EDB16-08E8-FA58-9B8B-582EC3785A3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8C8BFD-8672-95AC-D20F-9BC2F0EDE9C3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B58BDF-EA9C-F2EC-5F02-D9A6C5F7DFD8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50250-7887-28C0-419B-EA1F7C67B7D5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E3A72D-0FEA-EC2C-C653-6489B2329B8D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516B02-3AE2-DCA9-C501-A1647220EFEF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9932CD-31A8-C622-C91C-71C04DB145F7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5FC6EC6-2F55-631C-3C4B-2D4041157325}"/>
              </a:ext>
            </a:extLst>
          </p:cNvPr>
          <p:cNvGrpSpPr/>
          <p:nvPr/>
        </p:nvGrpSpPr>
        <p:grpSpPr>
          <a:xfrm>
            <a:off x="336001" y="930730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A1D36CC-355A-7096-35AC-48DF5A91133F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0279777-F8B3-BC96-6ADE-D3DD131A236D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07424B-A8BE-24AA-F28C-68E1B47FF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24F8D-A632-2D40-2A0D-7C61797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2E9C59-ED59-60A3-4841-E5F243158D21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8BB961-3BD0-EB74-48E9-87386985F8ED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0C51A1B-514A-2B06-88AB-2CC324C4405A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8E16B0-6B70-EE25-5F1F-30499FDB63D8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136EE8-3E85-C403-C383-FE3A2CD73C8E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7B6FAA-6DD0-DB94-5980-FFECFEA60333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C06365-32C7-DF74-129C-EC84AC2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510CBC-6A26-7257-3D23-C6953E65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B2436B-7803-44A9-FEF9-0E82DAEAC90B}"/>
              </a:ext>
            </a:extLst>
          </p:cNvPr>
          <p:cNvGrpSpPr/>
          <p:nvPr/>
        </p:nvGrpSpPr>
        <p:grpSpPr>
          <a:xfrm>
            <a:off x="2498021" y="930603"/>
            <a:ext cx="1983600" cy="2487125"/>
            <a:chOff x="2498021" y="930603"/>
            <a:chExt cx="1983600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490E7D-DAB9-76C4-D317-AA7D2196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1698" y="930603"/>
              <a:ext cx="1977026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217C8C7-4971-8B47-4B1A-F6F41E0C4E78}"/>
                </a:ext>
              </a:extLst>
            </p:cNvPr>
            <p:cNvGrpSpPr/>
            <p:nvPr/>
          </p:nvGrpSpPr>
          <p:grpSpPr>
            <a:xfrm>
              <a:off x="2498021" y="930730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9243C87-5B5F-627B-1BA5-1D7D41A843E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EB4E4BDA-EF8A-5D69-E633-EFEC13916B3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3B1EB3-B8AB-78BE-5EDE-EF9131C9EC65}"/>
                </a:ext>
              </a:extLst>
            </p:cNvPr>
            <p:cNvSpPr txBox="1"/>
            <p:nvPr/>
          </p:nvSpPr>
          <p:spPr>
            <a:xfrm>
              <a:off x="2582316" y="2718373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224CD0-0CED-BE9F-1320-B5150301F954}"/>
                </a:ext>
              </a:extLst>
            </p:cNvPr>
            <p:cNvSpPr txBox="1"/>
            <p:nvPr/>
          </p:nvSpPr>
          <p:spPr>
            <a:xfrm>
              <a:off x="2582316" y="2958875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81E60B-A5A1-6C61-F211-ADD2D12A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498021" y="2641752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9FF21A-5C50-C5F5-4B4E-FE94EFC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8160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D8B41C-70E7-748B-6ED0-569C1CF6D07F}"/>
                </a:ext>
              </a:extLst>
            </p:cNvPr>
            <p:cNvGrpSpPr/>
            <p:nvPr/>
          </p:nvGrpSpPr>
          <p:grpSpPr>
            <a:xfrm>
              <a:off x="2589937" y="3168599"/>
              <a:ext cx="1826244" cy="144251"/>
              <a:chOff x="2589937" y="3168599"/>
              <a:chExt cx="1826244" cy="14425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947959-18E4-C574-6505-D7A5F2B1BC8B}"/>
                  </a:ext>
                </a:extLst>
              </p:cNvPr>
              <p:cNvSpPr txBox="1"/>
              <p:nvPr/>
            </p:nvSpPr>
            <p:spPr>
              <a:xfrm>
                <a:off x="3045205" y="3168599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27E3A9-2B65-D577-C4E3-493D27048831}"/>
                  </a:ext>
                </a:extLst>
              </p:cNvPr>
              <p:cNvSpPr txBox="1"/>
              <p:nvPr/>
            </p:nvSpPr>
            <p:spPr>
              <a:xfrm>
                <a:off x="29401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30F3D2A-290E-5BED-03B1-248BAAD8ADFC}"/>
                  </a:ext>
                </a:extLst>
              </p:cNvPr>
              <p:cNvSpPr txBox="1"/>
              <p:nvPr/>
            </p:nvSpPr>
            <p:spPr>
              <a:xfrm>
                <a:off x="2589937" y="3168599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A1E34FF-B67A-6B77-3CA8-B8D4333DD279}"/>
                  </a:ext>
                </a:extLst>
              </p:cNvPr>
              <p:cNvSpPr txBox="1"/>
              <p:nvPr/>
            </p:nvSpPr>
            <p:spPr>
              <a:xfrm>
                <a:off x="4155105" y="3168599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5B15CCD-6B01-F800-030B-5A92154CDC1F}"/>
                  </a:ext>
                </a:extLst>
              </p:cNvPr>
              <p:cNvSpPr txBox="1"/>
              <p:nvPr/>
            </p:nvSpPr>
            <p:spPr>
              <a:xfrm>
                <a:off x="3395449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82B2373-98E7-B07B-A022-FF90F5984500}"/>
                  </a:ext>
                </a:extLst>
              </p:cNvPr>
              <p:cNvSpPr txBox="1"/>
              <p:nvPr/>
            </p:nvSpPr>
            <p:spPr>
              <a:xfrm>
                <a:off x="3500474" y="3168599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0ED1AB7D-DD56-5D57-00A1-C97B5D883051}"/>
                  </a:ext>
                </a:extLst>
              </p:cNvPr>
              <p:cNvSpPr txBox="1"/>
              <p:nvPr/>
            </p:nvSpPr>
            <p:spPr>
              <a:xfrm>
                <a:off x="40500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7304E5-A999-567A-E03C-B56A095DCC0C}"/>
              </a:ext>
            </a:extLst>
          </p:cNvPr>
          <p:cNvGrpSpPr/>
          <p:nvPr/>
        </p:nvGrpSpPr>
        <p:grpSpPr>
          <a:xfrm>
            <a:off x="4658592" y="930729"/>
            <a:ext cx="1983600" cy="2486998"/>
            <a:chOff x="4658592" y="930729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4F4BF6-CEA6-8A30-8CDE-F38EA518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689082" y="930729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F69DF6E-8A91-FA61-D6DC-95C7D269B45F}"/>
                </a:ext>
              </a:extLst>
            </p:cNvPr>
            <p:cNvGrpSpPr/>
            <p:nvPr/>
          </p:nvGrpSpPr>
          <p:grpSpPr>
            <a:xfrm>
              <a:off x="4658592" y="930730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1E14AB1E-D8A6-6EB1-8467-40CBD6D9C86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7723865-89AC-E919-4702-166F47940FF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A2E04C-79AE-72B4-78A5-9A451FEFFECC}"/>
                </a:ext>
              </a:extLst>
            </p:cNvPr>
            <p:cNvSpPr txBox="1"/>
            <p:nvPr/>
          </p:nvSpPr>
          <p:spPr>
            <a:xfrm>
              <a:off x="4742887" y="2718499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D571F0-4FB9-BD88-8897-59AD654424C3}"/>
                </a:ext>
              </a:extLst>
            </p:cNvPr>
            <p:cNvSpPr txBox="1"/>
            <p:nvPr/>
          </p:nvSpPr>
          <p:spPr>
            <a:xfrm>
              <a:off x="4742887" y="2959001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3F0E991-4874-F31F-7ED2-D2400A19CF3A}"/>
                </a:ext>
              </a:extLst>
            </p:cNvPr>
            <p:cNvCxnSpPr>
              <a:cxnSpLocks/>
            </p:cNvCxnSpPr>
            <p:nvPr/>
          </p:nvCxnSpPr>
          <p:spPr>
            <a:xfrm>
              <a:off x="4658592" y="26434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A1A55E-1D0F-D8D1-F72A-5C721630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367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9898F4-5398-9572-45D0-8915A49A0DC3}"/>
                </a:ext>
              </a:extLst>
            </p:cNvPr>
            <p:cNvGrpSpPr/>
            <p:nvPr/>
          </p:nvGrpSpPr>
          <p:grpSpPr>
            <a:xfrm>
              <a:off x="4742887" y="3168662"/>
              <a:ext cx="1370975" cy="144251"/>
              <a:chOff x="4742887" y="3168662"/>
              <a:chExt cx="1370975" cy="144251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C06F31-BF12-D1F1-2828-3C4A1B933B7A}"/>
                  </a:ext>
                </a:extLst>
              </p:cNvPr>
              <p:cNvSpPr txBox="1"/>
              <p:nvPr/>
            </p:nvSpPr>
            <p:spPr>
              <a:xfrm>
                <a:off x="4742887" y="3168662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BD7D15C-BD73-5C19-885A-74CE26100AAA}"/>
                  </a:ext>
                </a:extLst>
              </p:cNvPr>
              <p:cNvSpPr txBox="1"/>
              <p:nvPr/>
            </p:nvSpPr>
            <p:spPr>
              <a:xfrm>
                <a:off x="5093130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0FEE9C0-AC5C-07D9-5C26-0AA09A961C31}"/>
                  </a:ext>
                </a:extLst>
              </p:cNvPr>
              <p:cNvSpPr txBox="1"/>
              <p:nvPr/>
            </p:nvSpPr>
            <p:spPr>
              <a:xfrm>
                <a:off x="5852786" y="3168662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DDF07EB-B071-11F6-C312-68EEFA33785C}"/>
                  </a:ext>
                </a:extLst>
              </p:cNvPr>
              <p:cNvSpPr txBox="1"/>
              <p:nvPr/>
            </p:nvSpPr>
            <p:spPr>
              <a:xfrm>
                <a:off x="5198155" y="3168662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2057E38-E3DA-5F24-B4A1-3A3F224FA47D}"/>
                  </a:ext>
                </a:extLst>
              </p:cNvPr>
              <p:cNvSpPr txBox="1"/>
              <p:nvPr/>
            </p:nvSpPr>
            <p:spPr>
              <a:xfrm>
                <a:off x="5747761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219796-6882-854D-9943-B2AF2972D3FE}"/>
              </a:ext>
            </a:extLst>
          </p:cNvPr>
          <p:cNvGrpSpPr/>
          <p:nvPr/>
        </p:nvGrpSpPr>
        <p:grpSpPr>
          <a:xfrm>
            <a:off x="8979734" y="930730"/>
            <a:ext cx="1983600" cy="2486997"/>
            <a:chOff x="8979734" y="930730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F46FAFA-9FFC-AF88-5412-7B5BED8D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9734" y="930730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EE5540F-F758-4394-1E43-DA7CFF27BCB9}"/>
                </a:ext>
              </a:extLst>
            </p:cNvPr>
            <p:cNvGrpSpPr/>
            <p:nvPr/>
          </p:nvGrpSpPr>
          <p:grpSpPr>
            <a:xfrm>
              <a:off x="8979734" y="930730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EEFC0F38-DFA0-7739-6E85-BCA6150BD883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55EC69A8-C75D-1F30-B2BA-C925CFFC98F7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2244DFE-AD8F-515D-05BB-0E209E50BBE3}"/>
                </a:ext>
              </a:extLst>
            </p:cNvPr>
            <p:cNvSpPr txBox="1"/>
            <p:nvPr/>
          </p:nvSpPr>
          <p:spPr>
            <a:xfrm>
              <a:off x="9064029" y="2718499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탈론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8FEBAB3-D9C3-04DF-1355-527C76DB3EE3}"/>
                </a:ext>
              </a:extLst>
            </p:cNvPr>
            <p:cNvSpPr txBox="1"/>
            <p:nvPr/>
          </p:nvSpPr>
          <p:spPr>
            <a:xfrm>
              <a:off x="9064029" y="2959001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80CFA63-9922-458E-A7C0-DA4E2676619F}"/>
                </a:ext>
              </a:extLst>
            </p:cNvPr>
            <p:cNvCxnSpPr>
              <a:cxnSpLocks/>
            </p:cNvCxnSpPr>
            <p:nvPr/>
          </p:nvCxnSpPr>
          <p:spPr>
            <a:xfrm>
              <a:off x="8979734" y="26418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2AE6AD-D7DC-D99A-4EAA-33501C4F9C9F}"/>
                </a:ext>
              </a:extLst>
            </p:cNvPr>
            <p:cNvGrpSpPr/>
            <p:nvPr/>
          </p:nvGrpSpPr>
          <p:grpSpPr>
            <a:xfrm>
              <a:off x="9064029" y="3168851"/>
              <a:ext cx="1259075" cy="144251"/>
              <a:chOff x="9064029" y="3168851"/>
              <a:chExt cx="1259075" cy="144251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D40ED93-899A-E81B-AEA6-DF194FB0887E}"/>
                  </a:ext>
                </a:extLst>
              </p:cNvPr>
              <p:cNvSpPr txBox="1"/>
              <p:nvPr/>
            </p:nvSpPr>
            <p:spPr>
              <a:xfrm>
                <a:off x="9064029" y="3168851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6B85A817-B1C2-51C6-19C8-188DADBA03D0}"/>
                  </a:ext>
                </a:extLst>
              </p:cNvPr>
              <p:cNvSpPr txBox="1"/>
              <p:nvPr/>
            </p:nvSpPr>
            <p:spPr>
              <a:xfrm>
                <a:off x="10062028" y="3168851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6514F34-EFD0-9FE6-1F30-5D452FD20457}"/>
                  </a:ext>
                </a:extLst>
              </p:cNvPr>
              <p:cNvSpPr txBox="1"/>
              <p:nvPr/>
            </p:nvSpPr>
            <p:spPr>
              <a:xfrm>
                <a:off x="9414272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77D076D-1EBD-3B39-C3FB-D0D664CB6E73}"/>
                  </a:ext>
                </a:extLst>
              </p:cNvPr>
              <p:cNvSpPr txBox="1"/>
              <p:nvPr/>
            </p:nvSpPr>
            <p:spPr>
              <a:xfrm>
                <a:off x="9957003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9A7DED1-C213-21F0-9F24-702191A17923}"/>
                  </a:ext>
                </a:extLst>
              </p:cNvPr>
              <p:cNvSpPr txBox="1"/>
              <p:nvPr/>
            </p:nvSpPr>
            <p:spPr>
              <a:xfrm>
                <a:off x="9519297" y="3168851"/>
                <a:ext cx="437706" cy="144251"/>
              </a:xfrm>
              <a:prstGeom prst="roundRect">
                <a:avLst/>
              </a:prstGeom>
              <a:solidFill>
                <a:srgbClr val="E6E4E0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리메이크</a:t>
                </a:r>
              </a:p>
            </p:txBody>
          </p:sp>
        </p:grp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DA86B5-5C1D-9E0D-923E-5004EDD0D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9758" y="2283530"/>
              <a:ext cx="699687" cy="286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0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11170</TotalTime>
  <Words>892</Words>
  <Application>Microsoft Office PowerPoint</Application>
  <PresentationFormat>와이드스크린</PresentationFormat>
  <Paragraphs>212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Pretendard</vt:lpstr>
      <vt:lpstr>Pretendard Medium</vt:lpstr>
      <vt:lpstr>Pretendard SemiBold</vt:lpstr>
      <vt:lpstr>맑은 고딕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507</cp:revision>
  <dcterms:created xsi:type="dcterms:W3CDTF">2025-06-06T11:22:44Z</dcterms:created>
  <dcterms:modified xsi:type="dcterms:W3CDTF">2025-08-20T12:45:52Z</dcterms:modified>
</cp:coreProperties>
</file>